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9" r:id="rId7"/>
    <p:sldId id="271" r:id="rId8"/>
    <p:sldId id="272" r:id="rId9"/>
    <p:sldId id="273" r:id="rId10"/>
    <p:sldId id="274" r:id="rId11"/>
    <p:sldId id="275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326A1-946B-4CAF-9ACB-0E8B1564408F}" type="datetimeFigureOut">
              <a:rPr lang="pl-PL" smtClean="0"/>
              <a:pPr/>
              <a:t>2020-03-01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FF7BB5-5BC9-41CF-8065-36C0129063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3058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305800" cy="1981200"/>
          </a:xfrm>
        </p:spPr>
        <p:txBody>
          <a:bodyPr/>
          <a:lstStyle/>
          <a:p>
            <a:r>
              <a:rPr lang="pl-PL" dirty="0" smtClean="0"/>
              <a:t>SZLAKIEM</a:t>
            </a:r>
            <a:r>
              <a:rPr lang="pl-PL" dirty="0" smtClean="0"/>
              <a:t> HISTRYCZNYCH MIEJSC W </a:t>
            </a:r>
            <a:r>
              <a:rPr lang="pl-PL" dirty="0" smtClean="0"/>
              <a:t>KROTOSZYNIE</a:t>
            </a:r>
            <a:endParaRPr lang="pl-PL" dirty="0"/>
          </a:p>
        </p:txBody>
      </p:sp>
      <p:pic>
        <p:nvPicPr>
          <p:cNvPr id="5" name="Obraz 4" descr="h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77072"/>
            <a:ext cx="22322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Kościół </a:t>
            </a:r>
            <a:r>
              <a:rPr lang="pl-PL" dirty="0" err="1" smtClean="0"/>
              <a:t>potrynitarski</a:t>
            </a:r>
            <a:r>
              <a:rPr lang="pl-PL" dirty="0" smtClean="0"/>
              <a:t> z lat 1767 - 1774, zbudowany przypuszczalnie wg projektu architekta Marcina Frantza, z dwuprzęsłową nawą i prezbiterium zamkniętym kolistą absydą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Budynek poklasztorny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Wzniesiony około 1733 roku przez ówczesnego właściciela Krotoszyna – Józefa Potockiego. Pełnił funkcję siedziby zakonu trynitarzy. Budynek jest murowany, piętrowy, na rzucie wydłużonego prostokąta, podpiwniczony.  W latach 1836-1881 przeznaczony został na budynek szkoły średniej, później przekształconej w gimnazjum. W salach na piętrze znajdują się od 1969 roku do dnia dzisiejszego pomieszczenia muzeum regionalnego.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BAROKOWY ZESPÓŁ POTRYNITASKI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tarzyna\Desktop\muzeum2_aa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48965">
            <a:off x="827584" y="764704"/>
            <a:ext cx="2985801" cy="3960440"/>
          </a:xfrm>
          <a:prstGeom prst="rect">
            <a:avLst/>
          </a:prstGeom>
          <a:noFill/>
        </p:spPr>
      </p:pic>
      <p:pic>
        <p:nvPicPr>
          <p:cNvPr id="5123" name="Picture 3" descr="C:\Users\Katarzyna\Desktop\muzeum1_aa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174">
            <a:off x="4693699" y="2761187"/>
            <a:ext cx="390929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 W poczekalni dla podróżnych na ścianie pod zegarem umieszczona jest pamiątkowa tablica, poświęcona pamięci powstania wielkopolskiego 1918-1919. Treść napisu umieszczonego na tablicy jest następująca:</a:t>
            </a:r>
          </a:p>
          <a:p>
            <a:pPr>
              <a:buNone/>
            </a:pPr>
            <a:r>
              <a:rPr lang="pl-PL" i="1" dirty="0" smtClean="0"/>
              <a:t>	W dniu 1 stycznia 1919 r. o godz. 18 wydarli dworzec ten spod przemocy pruskiej Powstańcy Wielkopolscy.</a:t>
            </a:r>
            <a:br>
              <a:rPr lang="pl-PL" i="1" dirty="0" smtClean="0"/>
            </a:br>
            <a:r>
              <a:rPr lang="pl-PL" i="1" dirty="0" smtClean="0"/>
              <a:t>Wspierani przez pociąg pancerny nr 11. "Poznańczyk" nadesłany przez Naczelne Dowództwo WP w Warszawie celem poparcia działań powstańczych.</a:t>
            </a:r>
            <a:br>
              <a:rPr lang="pl-PL" i="1" dirty="0" smtClean="0"/>
            </a:br>
            <a:r>
              <a:rPr lang="pl-PL" i="1" dirty="0" smtClean="0"/>
              <a:t>Czyn ten zadecydował o zdobyciu Miasta Krotoszyna i rozprzestrzenieniem Powstania w Powiecie Krotoszyńskim.</a:t>
            </a:r>
            <a:br>
              <a:rPr lang="pl-PL" i="1" dirty="0" smtClean="0"/>
            </a:br>
            <a:r>
              <a:rPr lang="pl-PL" i="1" dirty="0" smtClean="0"/>
              <a:t>Ku wiecznej pamięci - dla pokrzepienia serc Rodaków tablice tę ufundował związek b. uczestników Powstań Narodowych R.P Grupa Krotoszyn.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Krotoszyn, dnia 1 stycznia 1932 r.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STACJA KOLEJOWA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worz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82179">
            <a:off x="683568" y="3789040"/>
            <a:ext cx="3332185" cy="249592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dworze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2888">
            <a:off x="827584" y="620688"/>
            <a:ext cx="3315679" cy="2275706"/>
          </a:xfrm>
          <a:prstGeom prst="rect">
            <a:avLst/>
          </a:prstGeom>
        </p:spPr>
      </p:pic>
      <p:pic>
        <p:nvPicPr>
          <p:cNvPr id="6" name="Obraz 5" descr="dzorz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1038">
            <a:off x="4355976" y="2132856"/>
            <a:ext cx="432948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r>
              <a:rPr lang="pl-PL" sz="1780" dirty="0" smtClean="0"/>
              <a:t>Pałac znajdujący się w parku miejskim wzmiankowany jest na 1415 jako dwór drewniany, w końcu XVI wieku wzniesiono murowany budynek dla Jana Rozdrażewskiego. Na przełomie lat 1692-1700 na miejscu starego pałacu wniesiono nowy dla Franciszka Zygmunta Gałeckiego wojewody poznańskiego. Rok 1725 przyniósł pożar który strawił część pałacu, jednak został on w krotce odbudowany przez Józefa Potockiego wojewodę kijowskiego. Kolejną przebudowę datuje się na 1819r na zlecenie książąt </a:t>
            </a:r>
            <a:r>
              <a:rPr lang="pl-PL" sz="1780" dirty="0" err="1" smtClean="0"/>
              <a:t>Thurn-Taxis</a:t>
            </a:r>
            <a:r>
              <a:rPr lang="pl-PL" sz="1780" dirty="0" smtClean="0"/>
              <a:t>.</a:t>
            </a:r>
            <a:br>
              <a:rPr lang="pl-PL" sz="1780" dirty="0" smtClean="0"/>
            </a:br>
            <a:r>
              <a:rPr lang="pl-PL" sz="1780" dirty="0" smtClean="0"/>
              <a:t>Obecnie możemy oglądać barokowy pałac z </a:t>
            </a:r>
            <a:r>
              <a:rPr lang="pl-PL" sz="1780" dirty="0" err="1" smtClean="0"/>
              <a:t>późnoklasycystyczną</a:t>
            </a:r>
            <a:r>
              <a:rPr lang="pl-PL" sz="1780" dirty="0" smtClean="0"/>
              <a:t> fasadą. Jest on murowany z cegły i otynkowany, fasadą zwrócony na zachód. Budynek piętrowy z mieszkalnym poddaszem, podpiwniczony, zbudowany na rzucie prostokąta. Wnętrze przebudowane pierwotnie istniała sień na przestrzał i odpowiednio pomieszczenie na piętrze. Pozostałe pomieszczenie w układzie trzy i cztero-traktowym. Obiekt podpiwniczony, piwnice sklepione kolebkowo. W jednej z sal sklepienie kolebkowe z lunetami z końca XVII wieku. W przybudówkach znajdziemy sklepienia krzyżowe. Dach dwu-spadzisty kryty dachówką. W jednym z pomieszczeń parteru wmurowane dwie inskrypcyjne tablice. Jedna z tablic jest poświęcona ufundowaniu pałacu przez Franciszka Zygmunta Gałeckiego natomiast druga upamiętnia przebudowę budynku przez księcia </a:t>
            </a:r>
            <a:r>
              <a:rPr lang="pl-PL" sz="1780" dirty="0" err="1" smtClean="0"/>
              <a:t>Thurn-Taxis</a:t>
            </a:r>
            <a:endParaRPr lang="pl-PL" sz="178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algn="ctr"/>
            <a:r>
              <a:rPr lang="pl-PL" dirty="0" smtClean="0"/>
              <a:t>PAŁAC GAŁECKICH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ala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40320">
            <a:off x="4638423" y="845917"/>
            <a:ext cx="4267061" cy="272655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pal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52">
            <a:off x="1836444" y="3757083"/>
            <a:ext cx="3781771" cy="2520280"/>
          </a:xfrm>
          <a:prstGeom prst="rect">
            <a:avLst/>
          </a:prstGeom>
        </p:spPr>
      </p:pic>
      <p:pic>
        <p:nvPicPr>
          <p:cNvPr id="6" name="Obraz 5" descr="pala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104">
            <a:off x="387251" y="572610"/>
            <a:ext cx="403882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Kościół parafialny </a:t>
            </a:r>
            <a:r>
              <a:rPr lang="pl-PL" dirty="0" err="1" smtClean="0"/>
              <a:t>poewangelicki</a:t>
            </a:r>
            <a:r>
              <a:rPr lang="pl-PL" dirty="0" smtClean="0"/>
              <a:t> zbudowany w latach 1788 – 1790, klasycystyczny; rozwiązanie architektoniczne - centralne na rzucie koła. Posiada neobarokową fasadę z dwoma wieżami dobudowanymi w latach 1884-1885.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KOŚCIÓŁ </a:t>
            </a:r>
            <a:r>
              <a:rPr lang="pl-PL" dirty="0" smtClean="0"/>
              <a:t> ŚW</a:t>
            </a:r>
            <a:r>
              <a:rPr lang="pl-PL" dirty="0" smtClean="0"/>
              <a:t>. </a:t>
            </a:r>
            <a:r>
              <a:rPr lang="pl-PL" dirty="0" smtClean="0"/>
              <a:t>ANDRZEJA BOBOLI</a:t>
            </a:r>
            <a:endParaRPr lang="pl-PL" dirty="0"/>
          </a:p>
        </p:txBody>
      </p:sp>
      <p:pic>
        <p:nvPicPr>
          <p:cNvPr id="6146" name="Picture 2" descr="C:\Users\Katarzy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7764">
            <a:off x="1394278" y="3683515"/>
            <a:ext cx="1695450" cy="2695575"/>
          </a:xfrm>
          <a:prstGeom prst="rect">
            <a:avLst/>
          </a:prstGeom>
          <a:noFill/>
        </p:spPr>
      </p:pic>
      <p:pic>
        <p:nvPicPr>
          <p:cNvPr id="6147" name="Picture 3" descr="C:\Users\Katarzyna\Desktop\BOB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4817">
            <a:off x="4241410" y="3570920"/>
            <a:ext cx="4276475" cy="239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400" dirty="0" err="1" smtClean="0"/>
              <a:t>Krotoszanka</a:t>
            </a:r>
            <a:r>
              <a:rPr lang="pl-PL" sz="3400" dirty="0" smtClean="0"/>
              <a:t> to piękny, drewniany dom podcieniowy w Krotoszynie, pochodzący z XVIII wieku (niektóre źródła podają, że z XVII stulecia). Uchodzi za najstarszy drewniany dom w tym mieście. Utrzymany jest w dobrym stanie i prezentuje się bardzo ładnie. </a:t>
            </a:r>
          </a:p>
          <a:p>
            <a:r>
              <a:rPr lang="pl-PL" sz="3400" dirty="0" smtClean="0"/>
              <a:t>Nazwa </a:t>
            </a:r>
            <a:r>
              <a:rPr lang="pl-PL" sz="3400" dirty="0" err="1" smtClean="0"/>
              <a:t>Krotoszanka</a:t>
            </a:r>
            <a:r>
              <a:rPr lang="pl-PL" sz="3400" dirty="0" smtClean="0"/>
              <a:t> została wymyślona dla tej chaty przez regionalistę Hieronima Ławniczaka, który był jednym z założycieli Muzeum Regionalnego, a teraz placówka nosi jego imię. Wystawę w </a:t>
            </a:r>
            <a:r>
              <a:rPr lang="pl-PL" sz="3400" dirty="0" err="1" smtClean="0"/>
              <a:t>Krotoszance</a:t>
            </a:r>
            <a:r>
              <a:rPr lang="pl-PL" sz="3400" dirty="0" smtClean="0"/>
              <a:t> zlikwidowano ze względu na niejasne prawo własności, obecnie obiekt nie jest użytkowany. </a:t>
            </a:r>
          </a:p>
          <a:p>
            <a:r>
              <a:rPr lang="pl-PL" sz="3400" dirty="0" err="1" smtClean="0"/>
              <a:t>Krotoszanka</a:t>
            </a:r>
            <a:r>
              <a:rPr lang="pl-PL" sz="3400" dirty="0" smtClean="0"/>
              <a:t> to jeden z ważnych symboli miasta, a po remoncie, po którym prezentuje się bardzo ładnie, to efektowna i oryginalna wizytówka Krotoszyna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KROTOSZANKA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OTOSZA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322">
            <a:off x="605356" y="555554"/>
            <a:ext cx="5357601" cy="287568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krotoszan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6868">
            <a:off x="4851018" y="3655939"/>
            <a:ext cx="3561286" cy="274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DZIĘKJEMY </a:t>
            </a:r>
            <a:r>
              <a:rPr lang="pl-PL" dirty="0" smtClean="0"/>
              <a:t>ZA UWAGĘ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UCZNIOWIE KLASY VA, VB I VC</a:t>
            </a:r>
          </a:p>
          <a:p>
            <a:r>
              <a:rPr lang="pl-PL" dirty="0" smtClean="0"/>
              <a:t>SZKOŁA PODSTAWOWA NR 7 W KROTOSZYNIE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Herb miasta Krotoszyna przedstawia dwa srebrne klucze św. Piotra, patrona pierwotnej fary krotoszyńskiej,</a:t>
            </a:r>
            <a:br>
              <a:rPr lang="pl-PL" dirty="0" smtClean="0"/>
            </a:br>
            <a:r>
              <a:rPr lang="pl-PL" dirty="0" smtClean="0"/>
              <a:t>ze srebrną różą ze złotymi listkami u góry i dwoma złotymi gwiazdkami po bokach. </a:t>
            </a:r>
            <a:endParaRPr lang="pl-PL" dirty="0" smtClean="0"/>
          </a:p>
          <a:p>
            <a:r>
              <a:rPr lang="pl-PL" dirty="0" smtClean="0"/>
              <a:t>Jeszcze </a:t>
            </a:r>
            <a:r>
              <a:rPr lang="pl-PL" dirty="0" smtClean="0"/>
              <a:t>w roku 1667 </a:t>
            </a:r>
            <a:r>
              <a:rPr lang="pl-PL" dirty="0" smtClean="0"/>
              <a:t>na dokumencie </a:t>
            </a:r>
            <a:r>
              <a:rPr lang="pl-PL" dirty="0" smtClean="0"/>
              <a:t>bractwa strzeleckiego herb ten nie posiadał ani srebrnej róży ani złotych </a:t>
            </a:r>
            <a:r>
              <a:rPr lang="pl-PL" dirty="0" smtClean="0"/>
              <a:t>gwiazd.</a:t>
            </a:r>
          </a:p>
          <a:p>
            <a:r>
              <a:rPr lang="pl-PL" dirty="0" smtClean="0"/>
              <a:t>Przedmioty te </a:t>
            </a:r>
            <a:r>
              <a:rPr lang="pl-PL" dirty="0" smtClean="0"/>
              <a:t>dostały się do herbu miasta prawdopodobnie przy końcu rządów rodu Rozdrażewskich (1570-1692) z ich</a:t>
            </a:r>
            <a:br>
              <a:rPr lang="pl-PL" dirty="0" smtClean="0"/>
            </a:br>
            <a:r>
              <a:rPr lang="pl-PL" dirty="0" smtClean="0"/>
              <a:t>herbu "Doliwa", przedstawiającego trzy czerwone róże, ustawione </a:t>
            </a:r>
            <a:r>
              <a:rPr lang="pl-PL" dirty="0" smtClean="0"/>
              <a:t>w skos </a:t>
            </a:r>
            <a:r>
              <a:rPr lang="pl-PL" dirty="0" smtClean="0"/>
              <a:t>od lewa na prawo na białym pasie.</a:t>
            </a:r>
            <a:br>
              <a:rPr lang="pl-PL" dirty="0" smtClean="0"/>
            </a:br>
            <a:r>
              <a:rPr lang="pl-PL" dirty="0" smtClean="0"/>
              <a:t>Róża większa u góry zachowała się, listki dwóch mniejszych róż po bokach zamieniły się w gwiazdki, jak to</a:t>
            </a:r>
            <a:br>
              <a:rPr lang="pl-PL" dirty="0" smtClean="0"/>
            </a:br>
            <a:r>
              <a:rPr lang="pl-PL" dirty="0" smtClean="0"/>
              <a:t>widać na małych pieczątkach rodowych </a:t>
            </a:r>
            <a:r>
              <a:rPr lang="pl-PL" dirty="0" err="1" smtClean="0"/>
              <a:t>Dolowitów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HERB MIASTA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Miasto zostało założone </a:t>
            </a:r>
            <a:r>
              <a:rPr lang="pl-PL" b="1" dirty="0" smtClean="0"/>
              <a:t>w 1415 roku</a:t>
            </a:r>
            <a:r>
              <a:rPr lang="pl-PL" dirty="0" smtClean="0"/>
              <a:t> przez </a:t>
            </a:r>
            <a:r>
              <a:rPr lang="pl-PL" b="1" dirty="0" err="1" smtClean="0"/>
              <a:t>Wierzbiętę</a:t>
            </a:r>
            <a:r>
              <a:rPr lang="pl-PL" b="1" dirty="0" smtClean="0"/>
              <a:t> z rodu </a:t>
            </a:r>
            <a:r>
              <a:rPr lang="pl-PL" b="1" dirty="0" err="1" smtClean="0"/>
              <a:t>Łodziów</a:t>
            </a:r>
            <a:r>
              <a:rPr lang="pl-PL" b="1" dirty="0" smtClean="0"/>
              <a:t> Krotoskich</a:t>
            </a:r>
            <a:r>
              <a:rPr lang="pl-PL" dirty="0" smtClean="0"/>
              <a:t> na mocy przywileju króla Władysława Jagiełły. Nazwa miejscowości ma charakter dzierżawczy i oznacza własność </a:t>
            </a:r>
            <a:r>
              <a:rPr lang="pl-PL" dirty="0" err="1" smtClean="0"/>
              <a:t>Krotoszy</a:t>
            </a:r>
            <a:r>
              <a:rPr lang="pl-PL" dirty="0" smtClean="0"/>
              <a:t> (imię wywodzące się od staropolskiego „krotki” - pogodny, łagodny, miły).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W okresie I Rzeczypospolitej miasto było własnością polskich rodów szlacheckich i magnackich. W XV i XVI wieku, w czasach Krotoskich i kolejnych właścicieli, Krotoszyn był małym, ubogim i niewiele znaczącym miasteczkiem. Dopiero w końcu XVI w. stał się znaczącym w tej części Wielkopolski ośrodkiem handlu i rzemiosła, zwłaszcza piwowarstwa i tkactwa.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HISTORIA MIASTA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Ratusz jest jednym z najbardziej interesujących zabytków miasta. Jego powstanie datuje się na 1689r. Stanowi ciekawy przykład budownictwa użyteczności publicznej na terenie Wielkopolski. Połączenie części barokowej z </a:t>
            </a:r>
            <a:r>
              <a:rPr lang="pl-PL" dirty="0" err="1" smtClean="0"/>
              <a:t>pseudorenesansową</a:t>
            </a:r>
            <a:r>
              <a:rPr lang="pl-PL" dirty="0" smtClean="0"/>
              <a:t> stanowi o wyjątkowości tego typu realizacji w regionie.</a:t>
            </a:r>
          </a:p>
          <a:p>
            <a:r>
              <a:rPr lang="pl-PL" dirty="0" smtClean="0"/>
              <a:t>W wieży znajduje się zegar z 1897 r. Wewnątrz ratusza częściowo zachowane pomieszczenia z XVIII w., m.in. hol ze sklepieniem krzyżowym wspartym na jednej kolumnie.</a:t>
            </a:r>
          </a:p>
          <a:p>
            <a:r>
              <a:rPr lang="pl-PL" dirty="0" smtClean="0"/>
              <a:t>Zabytek dostępny, obecnie siedziba Urzędu Miasta i Gminy oraz Urzędu Stanu Cywilnego, mieści się tu restauracja "Ratuszowa" i bank.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RATUSZ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atu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60960">
            <a:off x="4427984" y="3717032"/>
            <a:ext cx="3456384" cy="258895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ratus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6034">
            <a:off x="827584" y="1124744"/>
            <a:ext cx="3456384" cy="2588952"/>
          </a:xfrm>
          <a:prstGeom prst="rect">
            <a:avLst/>
          </a:prstGeom>
        </p:spPr>
      </p:pic>
      <p:pic>
        <p:nvPicPr>
          <p:cNvPr id="6" name="Obraz 5" descr="ratus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195">
            <a:off x="5144860" y="476672"/>
            <a:ext cx="315635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Kościół został wniesiony w latach 1592 – 1597 przez Jana Rozdrażewskiego. Dwukrotnie płonął – w roku 1681 i 1774 (podczas pożaru miasta). Kościół wybudowany jest w stylu późnorenesansowym o tradycjach gotyckich; trzynawowy, bazylikowy. Kwadratowa wieża została nadbudowana około roku 1890. Kościół był stale renomowany od roku 1984, dzięki czemu zyskał nową elewację, dokonano także pełnej konserwacji organów i ołtarza głównego oraz i odmalowano wnętrze.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KROTOSZYŃSKA FARA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tarzyna\Desktop\f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3798">
            <a:off x="899592" y="476671"/>
            <a:ext cx="3096344" cy="3082583"/>
          </a:xfrm>
          <a:prstGeom prst="rect">
            <a:avLst/>
          </a:prstGeom>
          <a:noFill/>
        </p:spPr>
      </p:pic>
      <p:pic>
        <p:nvPicPr>
          <p:cNvPr id="1027" name="Picture 3" descr="C:\Users\Katarzyna\Desktop\FAR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5265">
            <a:off x="5567439" y="989872"/>
            <a:ext cx="2952328" cy="3802241"/>
          </a:xfrm>
          <a:prstGeom prst="rect">
            <a:avLst/>
          </a:prstGeom>
          <a:noFill/>
        </p:spPr>
      </p:pic>
      <p:pic>
        <p:nvPicPr>
          <p:cNvPr id="1028" name="Picture 4" descr="C:\Users\Katarzyna\Desktop\FAR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4694">
            <a:off x="1331640" y="3933056"/>
            <a:ext cx="3672408" cy="242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Kościół św. św. Fabiana i Sebastiana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Zwany jest także kościołem św. Rocha. Drewniana świątynia została wzniesiona około 1572 roku na planie krzyża greckiego. Pierwotnie pełnił funkcję kościoła szpitalnego. W </a:t>
            </a:r>
            <a:r>
              <a:rPr lang="pl-PL" dirty="0" smtClean="0"/>
              <a:t>1813 roku został                      gruntownie </a:t>
            </a:r>
            <a:r>
              <a:rPr lang="pl-PL" dirty="0" smtClean="0"/>
              <a:t>odrestaurowany, </a:t>
            </a:r>
            <a:r>
              <a:rPr lang="pl-PL" dirty="0" smtClean="0"/>
              <a:t>                                           a </a:t>
            </a:r>
            <a:r>
              <a:rPr lang="pl-PL" dirty="0" smtClean="0"/>
              <a:t>w 2008 roku stał się </a:t>
            </a:r>
            <a:r>
              <a:rPr lang="pl-PL" dirty="0" smtClean="0"/>
              <a:t>kościołem                             patronalnym </a:t>
            </a:r>
            <a:r>
              <a:rPr lang="pl-PL" dirty="0" smtClean="0"/>
              <a:t>Kurkowych Bractw </a:t>
            </a:r>
            <a:r>
              <a:rPr lang="pl-PL" dirty="0" smtClean="0"/>
              <a:t>                 Strzeleckich </a:t>
            </a:r>
            <a:r>
              <a:rPr lang="pl-PL" dirty="0" smtClean="0"/>
              <a:t>w diecezji kaliskiej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DREWNIANE KOŚCIÓŁKI</a:t>
            </a:r>
            <a:endParaRPr lang="pl-PL" dirty="0"/>
          </a:p>
        </p:txBody>
      </p:sp>
      <p:pic>
        <p:nvPicPr>
          <p:cNvPr id="7" name="Picture 2" descr="C:\Users\Katarzyna\Desktop\RO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297532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pl-PL" b="1" dirty="0" smtClean="0"/>
              <a:t>Kościół </a:t>
            </a:r>
            <a:r>
              <a:rPr lang="pl-PL" b="1" dirty="0" smtClean="0"/>
              <a:t>św. Marii Magdaleny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Drewniana świątynia została wzniesiona w 1755 roku w miejscu starszego kościoła istniejącego już zapewne w XIII wieku. W 1830 roku odnowiono kościół. Świątynia pokryta jest dachem gontowym i posiada zrębową konstrukcję.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099" name="Picture 3" descr="C:\Users\Katarzyna\Desktop\MAGDA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3591">
            <a:off x="5207152" y="3144128"/>
            <a:ext cx="2404392" cy="318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382</Words>
  <Application>Microsoft Office PowerPoint</Application>
  <PresentationFormat>Pokaz na ekranie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Papier</vt:lpstr>
      <vt:lpstr>SZLAKIEM HISTRYCZNYCH MIEJSC W KROTOSZYNIE</vt:lpstr>
      <vt:lpstr>HERB MIASTA</vt:lpstr>
      <vt:lpstr>HISTORIA MIASTA</vt:lpstr>
      <vt:lpstr>RATUSZ</vt:lpstr>
      <vt:lpstr>Slajd 5</vt:lpstr>
      <vt:lpstr>KROTOSZYŃSKA FARA</vt:lpstr>
      <vt:lpstr>Slajd 7</vt:lpstr>
      <vt:lpstr>DREWNIANE KOŚCIÓŁKI</vt:lpstr>
      <vt:lpstr>Slajd 9</vt:lpstr>
      <vt:lpstr>BAROKOWY ZESPÓŁ POTRYNITASKI</vt:lpstr>
      <vt:lpstr>Slajd 11</vt:lpstr>
      <vt:lpstr>STACJA KOLEJOWA</vt:lpstr>
      <vt:lpstr>Slajd 13</vt:lpstr>
      <vt:lpstr>PAŁAC GAŁECKICH</vt:lpstr>
      <vt:lpstr>Slajd 15</vt:lpstr>
      <vt:lpstr>KOŚCIÓŁ  ŚW. ANDRZEJA BOBOLI</vt:lpstr>
      <vt:lpstr>KROTOSZANKA</vt:lpstr>
      <vt:lpstr>Slajd 18</vt:lpstr>
      <vt:lpstr>DZIĘKJEMY ZA UWAGĘ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HISTORYCZNE BUDOWLE W MIEŚCIE</dc:title>
  <dc:creator>Katarzyna Tomczyk</dc:creator>
  <cp:lastModifiedBy>Katarzyna Tomczyk</cp:lastModifiedBy>
  <cp:revision>19</cp:revision>
  <dcterms:created xsi:type="dcterms:W3CDTF">2019-11-24T10:27:54Z</dcterms:created>
  <dcterms:modified xsi:type="dcterms:W3CDTF">2020-03-01T17:55:35Z</dcterms:modified>
</cp:coreProperties>
</file>